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letter"/>
  <p:notesSz cx="9144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42" y="90"/>
      </p:cViewPr>
      <p:guideLst>
        <p:guide orient="horz" pos="2160"/>
        <p:guide pos="2880"/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3E6A-F772-4396-9970-60454306225E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D648-F1EE-4F04-9321-F94F08AF75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174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3E6A-F772-4396-9970-60454306225E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D648-F1EE-4F04-9321-F94F08AF75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9919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3E6A-F772-4396-9970-60454306225E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D648-F1EE-4F04-9321-F94F08AF75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2280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3E6A-F772-4396-9970-60454306225E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D648-F1EE-4F04-9321-F94F08AF75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8798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3E6A-F772-4396-9970-60454306225E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D648-F1EE-4F04-9321-F94F08AF75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6919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3E6A-F772-4396-9970-60454306225E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D648-F1EE-4F04-9321-F94F08AF75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315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3E6A-F772-4396-9970-60454306225E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D648-F1EE-4F04-9321-F94F08AF75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9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3E6A-F772-4396-9970-60454306225E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D648-F1EE-4F04-9321-F94F08AF75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5986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3E6A-F772-4396-9970-60454306225E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D648-F1EE-4F04-9321-F94F08AF75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6094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3E6A-F772-4396-9970-60454306225E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D648-F1EE-4F04-9321-F94F08AF75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1747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53E6A-F772-4396-9970-60454306225E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0D648-F1EE-4F04-9321-F94F08AF75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3570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53E6A-F772-4396-9970-60454306225E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0D648-F1EE-4F04-9321-F94F08AF75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0142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microsoft.com/office/2007/relationships/hdphoto" Target="../media/hdphoto1.wdp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/>
          <p:cNvGrpSpPr/>
          <p:nvPr/>
        </p:nvGrpSpPr>
        <p:grpSpPr>
          <a:xfrm>
            <a:off x="404086" y="7159286"/>
            <a:ext cx="1204188" cy="1383839"/>
            <a:chOff x="6947664" y="2665914"/>
            <a:chExt cx="907292" cy="1116024"/>
          </a:xfrm>
        </p:grpSpPr>
        <p:sp>
          <p:nvSpPr>
            <p:cNvPr id="9" name="Ellipse 8"/>
            <p:cNvSpPr/>
            <p:nvPr/>
          </p:nvSpPr>
          <p:spPr>
            <a:xfrm>
              <a:off x="6947664" y="2881938"/>
              <a:ext cx="900000" cy="90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ysClr val="windowText" lastClr="000000"/>
                </a:solidFill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59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7664" y="2665914"/>
              <a:ext cx="907292" cy="11160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0" name="Gruppieren 39"/>
          <p:cNvGrpSpPr/>
          <p:nvPr/>
        </p:nvGrpSpPr>
        <p:grpSpPr>
          <a:xfrm>
            <a:off x="303614" y="347185"/>
            <a:ext cx="1398130" cy="1597393"/>
            <a:chOff x="3856725" y="5380999"/>
            <a:chExt cx="1090800" cy="1198045"/>
          </a:xfrm>
        </p:grpSpPr>
        <p:sp>
          <p:nvSpPr>
            <p:cNvPr id="41" name="Ellipse 40"/>
            <p:cNvSpPr/>
            <p:nvPr/>
          </p:nvSpPr>
          <p:spPr>
            <a:xfrm>
              <a:off x="3935112" y="5660648"/>
              <a:ext cx="900000" cy="90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ysClr val="windowText" lastClr="000000"/>
                </a:solidFill>
              </a:endParaRPr>
            </a:p>
          </p:txBody>
        </p:sp>
        <p:pic>
          <p:nvPicPr>
            <p:cNvPr id="42" name="Picture 2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6725" y="5380999"/>
              <a:ext cx="1090800" cy="11980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Textfeld 15"/>
          <p:cNvSpPr txBox="1"/>
          <p:nvPr/>
        </p:nvSpPr>
        <p:spPr>
          <a:xfrm>
            <a:off x="1993298" y="427941"/>
            <a:ext cx="29848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chemeClr val="bg1">
                    <a:lumMod val="50000"/>
                  </a:schemeClr>
                </a:solidFill>
              </a:rPr>
              <a:t>Die richtige Händehygiene in 30 Sekunden…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655362" y="4033989"/>
            <a:ext cx="315595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2200" b="1" dirty="0">
                <a:solidFill>
                  <a:schemeClr val="bg1">
                    <a:lumMod val="50000"/>
                  </a:schemeClr>
                </a:solidFill>
              </a:rPr>
              <a:t>Die gesamte Hand soll durchgehend benetzt sein -  insbesondere Daumen, Fingerkuppen, Nagelfalz und  Zwischenfingerbereich.</a:t>
            </a:r>
          </a:p>
        </p:txBody>
      </p:sp>
      <p:sp>
        <p:nvSpPr>
          <p:cNvPr id="34" name="Gebogener Pfeil 33"/>
          <p:cNvSpPr/>
          <p:nvPr/>
        </p:nvSpPr>
        <p:spPr>
          <a:xfrm>
            <a:off x="873175" y="2290885"/>
            <a:ext cx="5329463" cy="5756433"/>
          </a:xfrm>
          <a:prstGeom prst="circularArrow">
            <a:avLst>
              <a:gd name="adj1" fmla="val 7691"/>
              <a:gd name="adj2" fmla="val 512580"/>
              <a:gd name="adj3" fmla="val 6203704"/>
              <a:gd name="adj4" fmla="val 13186183"/>
              <a:gd name="adj5" fmla="val 6734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  <a:scene3d>
            <a:camera prst="orthographicFront">
              <a:rot lat="0" lon="0" rev="200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grpSp>
        <p:nvGrpSpPr>
          <p:cNvPr id="46" name="Gruppieren 45"/>
          <p:cNvGrpSpPr/>
          <p:nvPr/>
        </p:nvGrpSpPr>
        <p:grpSpPr>
          <a:xfrm>
            <a:off x="2696431" y="1683960"/>
            <a:ext cx="1682952" cy="1692168"/>
            <a:chOff x="1867270" y="3874470"/>
            <a:chExt cx="1232996" cy="1232996"/>
          </a:xfrm>
        </p:grpSpPr>
        <p:sp>
          <p:nvSpPr>
            <p:cNvPr id="47" name="Ellipse 46"/>
            <p:cNvSpPr/>
            <p:nvPr/>
          </p:nvSpPr>
          <p:spPr>
            <a:xfrm>
              <a:off x="1943808" y="3951008"/>
              <a:ext cx="1079920" cy="10799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ysClr val="windowText" lastClr="000000"/>
                </a:solidFill>
              </a:endParaRPr>
            </a:p>
          </p:txBody>
        </p:sp>
        <p:pic>
          <p:nvPicPr>
            <p:cNvPr id="48" name="Picture 4" descr="\\UKB364.klinik.bn\Kliniken$\50109276\My Documents\Lehre\ArHyPaRe\Gesamtpaket MRE\Gesamtpaket MRE\Icons Ha╠êndehygiene\Icons_Ha╠êndehygiene9.jpg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67270" y="3874470"/>
              <a:ext cx="1232996" cy="12329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6" name="Gruppieren 35"/>
          <p:cNvGrpSpPr/>
          <p:nvPr/>
        </p:nvGrpSpPr>
        <p:grpSpPr>
          <a:xfrm>
            <a:off x="4318644" y="1828411"/>
            <a:ext cx="1714484" cy="1626873"/>
            <a:chOff x="6876256" y="3695486"/>
            <a:chExt cx="1259840" cy="1259840"/>
          </a:xfrm>
        </p:grpSpPr>
        <p:sp>
          <p:nvSpPr>
            <p:cNvPr id="37" name="Ellipse 36"/>
            <p:cNvSpPr/>
            <p:nvPr/>
          </p:nvSpPr>
          <p:spPr>
            <a:xfrm>
              <a:off x="6966216" y="3785446"/>
              <a:ext cx="1079920" cy="10799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ysClr val="windowText" lastClr="000000"/>
                </a:solidFill>
              </a:endParaRPr>
            </a:p>
          </p:txBody>
        </p:sp>
        <p:pic>
          <p:nvPicPr>
            <p:cNvPr id="38" name="Grafik 37" descr="\\UKB364.klinik.bn\Kliniken$\50109276\My Documents\Lehre\ArHyPaRe\Gesamtpaket MRE\Gesamtpaket MRE\Icons Ha╠êndehygiene\Icons_Hndehygiene.jpg"/>
            <p:cNvPicPr/>
            <p:nvPr/>
          </p:nvPicPr>
          <p:blipFill>
            <a:blip r:embed="rId6" cstate="print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6256" y="3695486"/>
              <a:ext cx="1259840" cy="125984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7" name="Gruppieren 26"/>
          <p:cNvGrpSpPr/>
          <p:nvPr/>
        </p:nvGrpSpPr>
        <p:grpSpPr>
          <a:xfrm>
            <a:off x="5084832" y="3222738"/>
            <a:ext cx="1773168" cy="1745856"/>
            <a:chOff x="6084168" y="818730"/>
            <a:chExt cx="1259840" cy="1259840"/>
          </a:xfrm>
        </p:grpSpPr>
        <p:sp>
          <p:nvSpPr>
            <p:cNvPr id="28" name="Ellipse 27"/>
            <p:cNvSpPr/>
            <p:nvPr/>
          </p:nvSpPr>
          <p:spPr>
            <a:xfrm>
              <a:off x="6174128" y="908690"/>
              <a:ext cx="1079920" cy="10799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ysClr val="windowText" lastClr="000000"/>
                </a:solidFill>
              </a:endParaRPr>
            </a:p>
          </p:txBody>
        </p:sp>
        <p:pic>
          <p:nvPicPr>
            <p:cNvPr id="29" name="Grafik 28" descr="\\UKB364.klinik.bn\Kliniken$\50109276\My Documents\Lehre\ArHyPaRe\Gesamtpaket MRE\Gesamtpaket MRE\Icons Ha╠êndehygiene\Icons_Ha╠êndehygiene2.jpg"/>
            <p:cNvPicPr/>
            <p:nvPr/>
          </p:nvPicPr>
          <p:blipFill>
            <a:blip r:embed="rId7" cstate="print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84168" y="818730"/>
              <a:ext cx="1259840" cy="125984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4" name="Gruppieren 23"/>
          <p:cNvGrpSpPr/>
          <p:nvPr/>
        </p:nvGrpSpPr>
        <p:grpSpPr>
          <a:xfrm>
            <a:off x="4918012" y="5079973"/>
            <a:ext cx="1832390" cy="1850552"/>
            <a:chOff x="3203848" y="857560"/>
            <a:chExt cx="1259840" cy="1259840"/>
          </a:xfrm>
        </p:grpSpPr>
        <p:sp>
          <p:nvSpPr>
            <p:cNvPr id="25" name="Ellipse 24"/>
            <p:cNvSpPr/>
            <p:nvPr/>
          </p:nvSpPr>
          <p:spPr>
            <a:xfrm>
              <a:off x="3293808" y="947520"/>
              <a:ext cx="1079920" cy="10799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ysClr val="windowText" lastClr="000000"/>
                </a:solidFill>
              </a:endParaRPr>
            </a:p>
          </p:txBody>
        </p:sp>
        <p:pic>
          <p:nvPicPr>
            <p:cNvPr id="26" name="Grafik 25" descr="\\UKB364.klinik.bn\Kliniken$\50109276\My Documents\Lehre\ArHyPaRe\Gesamtpaket MRE\Gesamtpaket MRE\Icons Ha╠êndehygiene\Icons_Ha╠êndehygiene3.jpg"/>
            <p:cNvPicPr/>
            <p:nvPr/>
          </p:nvPicPr>
          <p:blipFill>
            <a:blip r:embed="rId8" cstate="print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857560"/>
              <a:ext cx="1259840" cy="125984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0" name="Gruppieren 29"/>
          <p:cNvGrpSpPr/>
          <p:nvPr/>
        </p:nvGrpSpPr>
        <p:grpSpPr>
          <a:xfrm>
            <a:off x="3680027" y="6547259"/>
            <a:ext cx="1947309" cy="1995866"/>
            <a:chOff x="1124000" y="3356992"/>
            <a:chExt cx="1259840" cy="1259840"/>
          </a:xfrm>
        </p:grpSpPr>
        <p:sp>
          <p:nvSpPr>
            <p:cNvPr id="31" name="Ellipse 30"/>
            <p:cNvSpPr/>
            <p:nvPr/>
          </p:nvSpPr>
          <p:spPr>
            <a:xfrm>
              <a:off x="1213960" y="3446952"/>
              <a:ext cx="1079920" cy="10799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ysClr val="windowText" lastClr="000000"/>
                </a:solidFill>
              </a:endParaRPr>
            </a:p>
          </p:txBody>
        </p:sp>
        <p:pic>
          <p:nvPicPr>
            <p:cNvPr id="32" name="Grafik 31" descr="\\UKB364.klinik.bn\Kliniken$\50109276\My Documents\Lehre\ArHyPaRe\Gesamtpaket MRE\Gesamtpaket MRE\Icons Ha╠êndehygiene\Icons_Ha╠êndehygiene6.jpg"/>
            <p:cNvPicPr/>
            <p:nvPr/>
          </p:nvPicPr>
          <p:blipFill>
            <a:blip r:embed="rId9" cstate="print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4000" y="3356992"/>
              <a:ext cx="1259840" cy="125984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1" name="Gruppieren 20"/>
          <p:cNvGrpSpPr/>
          <p:nvPr/>
        </p:nvGrpSpPr>
        <p:grpSpPr>
          <a:xfrm>
            <a:off x="1737184" y="6681508"/>
            <a:ext cx="1883013" cy="2004770"/>
            <a:chOff x="2545951" y="2096952"/>
            <a:chExt cx="1259840" cy="1259840"/>
          </a:xfrm>
        </p:grpSpPr>
        <p:sp>
          <p:nvSpPr>
            <p:cNvPr id="22" name="Ellipse 21"/>
            <p:cNvSpPr/>
            <p:nvPr/>
          </p:nvSpPr>
          <p:spPr>
            <a:xfrm>
              <a:off x="2635911" y="2186912"/>
              <a:ext cx="1079920" cy="10799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ysClr val="windowText" lastClr="000000"/>
                </a:solidFill>
              </a:endParaRPr>
            </a:p>
          </p:txBody>
        </p:sp>
        <p:pic>
          <p:nvPicPr>
            <p:cNvPr id="23" name="Grafik 22" descr="\\UKB364.klinik.bn\Kliniken$\50109276\My Documents\Lehre\ArHyPaRe\Gesamtpaket MRE\Gesamtpaket MRE\Icons Ha╠êndehygiene\Icons_Ha╠êndehygiene5.jpg"/>
            <p:cNvPicPr/>
            <p:nvPr/>
          </p:nvPicPr>
          <p:blipFill>
            <a:blip r:embed="rId10" cstate="print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5951" y="2096952"/>
              <a:ext cx="1259840" cy="125984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5" name="Gruppieren 34"/>
          <p:cNvGrpSpPr/>
          <p:nvPr/>
        </p:nvGrpSpPr>
        <p:grpSpPr>
          <a:xfrm>
            <a:off x="722000" y="1829540"/>
            <a:ext cx="2291071" cy="2196907"/>
            <a:chOff x="1379720" y="4028857"/>
            <a:chExt cx="2463408" cy="2268615"/>
          </a:xfrm>
        </p:grpSpPr>
        <p:sp>
          <p:nvSpPr>
            <p:cNvPr id="43" name="Textfeld 42"/>
            <p:cNvSpPr txBox="1"/>
            <p:nvPr/>
          </p:nvSpPr>
          <p:spPr>
            <a:xfrm>
              <a:off x="1379720" y="4028857"/>
              <a:ext cx="2463408" cy="438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600" b="1" dirty="0"/>
                <a:t>2 bis 3 Hübe</a:t>
              </a:r>
            </a:p>
            <a:p>
              <a:pPr algn="ctr"/>
              <a:r>
                <a:rPr lang="de-DE" sz="1600" b="1" dirty="0"/>
                <a:t>Desinfektionsmittel</a:t>
              </a:r>
            </a:p>
          </p:txBody>
        </p:sp>
        <p:pic>
          <p:nvPicPr>
            <p:cNvPr id="39" name="Picture 3" descr="\\UKB364.klinik.bn\Kliniken$\50109276\My Documents\Lehre\ArHyPaRe\Gesamtpaket MRE\Gesamtpaket MRE\Icons Ha╠êndehygiene\Icons_Ha╠êndehygiene11.jpg"/>
            <p:cNvPicPr>
              <a:picLocks noChangeAspect="1" noChangeArrowheads="1"/>
            </p:cNvPicPr>
            <p:nvPr/>
          </p:nvPicPr>
          <p:blipFill>
            <a:blip r:embed="rId11" cstate="print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8143" y="4497472"/>
              <a:ext cx="1800000" cy="180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Gleichschenkliges Dreieck 5"/>
          <p:cNvSpPr/>
          <p:nvPr/>
        </p:nvSpPr>
        <p:spPr>
          <a:xfrm rot="12416960">
            <a:off x="1006310" y="846129"/>
            <a:ext cx="131210" cy="469692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5" name="Grafik 44">
            <a:extLst>
              <a:ext uri="{FF2B5EF4-FFF2-40B4-BE49-F238E27FC236}">
                <a16:creationId xmlns:a16="http://schemas.microsoft.com/office/drawing/2014/main" id="{FB265CED-6F84-48C5-905C-568BDA0691F6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3023" y="454002"/>
            <a:ext cx="1486535" cy="72009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8E301746-357F-4943-94E9-C57F5467DB39}"/>
              </a:ext>
            </a:extLst>
          </p:cNvPr>
          <p:cNvSpPr txBox="1"/>
          <p:nvPr/>
        </p:nvSpPr>
        <p:spPr>
          <a:xfrm>
            <a:off x="4717824" y="8696207"/>
            <a:ext cx="1819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Stand Februar 2020</a:t>
            </a:r>
          </a:p>
        </p:txBody>
      </p:sp>
    </p:spTree>
    <p:extLst>
      <p:ext uri="{BB962C8B-B14F-4D97-AF65-F5344CB8AC3E}">
        <p14:creationId xmlns:p14="http://schemas.microsoft.com/office/powerpoint/2010/main" val="427821174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Letter (8,5x11 Zoll)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Company>WIMCreator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Manuel Döhla</dc:creator>
  <cp:lastModifiedBy>Liane Marciano</cp:lastModifiedBy>
  <cp:revision>24</cp:revision>
  <dcterms:created xsi:type="dcterms:W3CDTF">2017-10-04T09:00:39Z</dcterms:created>
  <dcterms:modified xsi:type="dcterms:W3CDTF">2020-04-22T08:10:17Z</dcterms:modified>
</cp:coreProperties>
</file>